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B9D55A-C7C7-4B73-B7AA-CD21B1C9B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21E7D4-FE99-4F91-B49E-604B2A849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75A70-E454-47E9-A978-B9AE018B7DA6}" type="datetimeFigureOut">
              <a:rPr lang="ko-KR" altLang="en-US" smtClean="0"/>
              <a:t>2018-03-20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94340BE-73D7-4A95-B16E-6E64B1520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A9C8A7E-9BA4-4946-8800-896C86CCB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B6194-2F84-4B0B-B6E5-4F5971FB86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661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9FF1B3C-E705-4AEA-9CB1-2CE7BA4E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9C55F3-A668-413C-AA77-E82E72FBA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6BF1F4-5179-45CE-A146-1551AE0B46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75A70-E454-47E9-A978-B9AE018B7DA6}" type="datetimeFigureOut">
              <a:rPr lang="ko-KR" altLang="en-US" smtClean="0"/>
              <a:t>2018-03-20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820E54-3F2D-4E84-A22A-8A829CD96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DAB9BD-49F0-472A-9CC3-57FACBF40A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B6194-2F84-4B0B-B6E5-4F5971FB86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3495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32A4CA50-BFAB-496C-BBC7-23D1FDEB3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66AD62D-5D4E-4645-AF75-1E9DFB0A7C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44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A1C83183-5326-4CB0-A0ED-7B617A491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C349F68-C403-4585-8852-811F5E905C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343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314EFDB3-9B9B-426F-8D40-6E4212A2A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C816170-EC7B-4416-8075-C66EB021CCA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180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2685AFFB-F062-41C0-99C8-EAF8250FB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6FCE5F-5D83-4C13-8B5E-E22D653161B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885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EC4BC264-6243-4B8C-B68A-35B2B9795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C0978C-EDF0-459B-976A-8272C327BDF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01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912C5742-2E95-4453-95EC-1A919B266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D95F622-C22D-4738-A083-1F1AF9F5E99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43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8F34F078-BC88-43B3-B11C-6D5DA84F9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593A2E-930B-4677-B08F-640608CCFB8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873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CF06E000-3C99-449A-9E34-72E478632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E368372-E8FF-4311-AED4-B2C419A0248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210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F2D4388C-6C80-4E84-8144-6CDBF4F9A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073ADC6-591C-468F-B8E8-1FEA4802488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46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303CE136-5B33-45D4-B639-43ED442E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7AFDCFF-649C-4E6D-BEC5-1835AE1817D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974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DB03F814-7D70-4779-8D61-0D71B27F8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9F2674-6198-4145-8C81-07259E9A35E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236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900AF3D4-864A-4FB5-B4F5-85588E3D3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2205FF-34C4-48FD-9F01-535671EBD11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246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4C06FCA0-C77B-4E96-BD98-DE25D9F2A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20B4E4A-247B-4C56-8FFE-44E1780E525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550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5028F778-910F-488C-A5CC-86CE8F3BF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0DCA4B6-6BAB-4711-8DFD-5FB1ADEB13D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25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0D461B02-A658-469A-BF1E-96B4C943D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C3EB287-6EE9-470B-8DC4-30119001E07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517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6C129B6A-BA0D-4695-8B40-17A8A94E0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FB9E2FF-6327-4723-ACB1-A5B36288F44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989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D228D5AC-4377-4AB2-B99A-978143B61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D8331D4-DADE-4AC7-9373-AF7EBC77087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59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9BCEE499-5978-49A2-A3BC-7706C5164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BD2FB59-54EF-4335-A64C-8600392E183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066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0B41FBAE-2379-4D43-A1B0-BCB43C490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23F829-51D7-46E1-86CC-D64C952F6D7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010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F435AD6B-1FF3-4D4B-927C-2962C4D9D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A3615F9-C1B4-46FC-9C75-4F38B82A8F4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103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3" baseType="lpstr"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서민수</dc:creator>
  <cp:lastModifiedBy>서민수</cp:lastModifiedBy>
  <cp:revision>1</cp:revision>
  <dcterms:created xsi:type="dcterms:W3CDTF">2018-03-20T12:35:19Z</dcterms:created>
  <dcterms:modified xsi:type="dcterms:W3CDTF">2018-03-20T12:35:19Z</dcterms:modified>
</cp:coreProperties>
</file>

<file path=docProps/thumbnail.jpeg>
</file>